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9" r:id="rId11"/>
    <p:sldId id="270" r:id="rId12"/>
    <p:sldId id="261" r:id="rId13"/>
    <p:sldId id="266" r:id="rId14"/>
    <p:sldId id="265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A612D0-5241-480D-B405-F0F80FF21B41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A52911F-4EFE-4479-B22B-9CF1FACAE73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hmyslejovice.cz/onas.html" TargetMode="External"/><Relationship Id="rId2" Type="http://schemas.openxmlformats.org/officeDocument/2006/relationships/hyperlink" Target="http://www.myslejovice.cz/index.php/uvo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632848" cy="2088231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accent1">
                    <a:lumMod val="75000"/>
                  </a:schemeClr>
                </a:solidFill>
              </a:rPr>
              <a:t>MYSLEJOVICE</a:t>
            </a:r>
            <a:endParaRPr lang="cs-CZ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4572000" cy="4509120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Chtěly </a:t>
            </a:r>
            <a:r>
              <a:rPr lang="cs-CZ" sz="2400" b="1" dirty="0" smtClean="0">
                <a:solidFill>
                  <a:schemeClr val="tx1"/>
                </a:solidFill>
              </a:rPr>
              <a:t>bychom </a:t>
            </a:r>
            <a:r>
              <a:rPr lang="cs-CZ" sz="2400" b="1" dirty="0" smtClean="0">
                <a:solidFill>
                  <a:schemeClr val="tx1"/>
                </a:solidFill>
              </a:rPr>
              <a:t>vás seznámit s naší obcí Myslejovice.</a:t>
            </a:r>
            <a:r>
              <a:rPr lang="cs-CZ" sz="2400" b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cs-CZ" sz="2400" dirty="0">
              <a:solidFill>
                <a:schemeClr val="tx2">
                  <a:lumMod val="1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C:\Users\adela_navratilova\Desktop\DSC_6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98" y="3363741"/>
            <a:ext cx="5260143" cy="350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26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OBCHOD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r>
              <a:rPr lang="cs-CZ" dirty="0" smtClean="0"/>
              <a:t>V obci se nachází i obchod se smíšeným zbožím.</a:t>
            </a:r>
            <a:endParaRPr lang="cs-CZ" dirty="0"/>
          </a:p>
        </p:txBody>
      </p:sp>
      <p:pic>
        <p:nvPicPr>
          <p:cNvPr id="6146" name="Picture 2" descr="C:\Users\Pavel\Desktop\Myslejovice\DSC_7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051725" cy="4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HOSTINCE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986483"/>
          </a:xfrm>
        </p:spPr>
        <p:txBody>
          <a:bodyPr/>
          <a:lstStyle/>
          <a:p>
            <a:r>
              <a:rPr lang="cs-CZ" dirty="0" smtClean="0"/>
              <a:t>Obec má dva hostince.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676328" cy="1058491"/>
          </a:xfrm>
        </p:spPr>
        <p:txBody>
          <a:bodyPr/>
          <a:lstStyle/>
          <a:p>
            <a:r>
              <a:rPr lang="cs-CZ" dirty="0" smtClean="0"/>
              <a:t>Hostinec u Jindřicha a Hostinec u </a:t>
            </a:r>
            <a:r>
              <a:rPr lang="cs-CZ" dirty="0" err="1" smtClean="0"/>
              <a:t>Ambrozů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170" name="Picture 2" descr="C:\Users\Pavel\Downloads\13090097_1006504212719192_13185630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232907" cy="23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vel\Desktop\gg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6547"/>
            <a:ext cx="4121493" cy="23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170" y="83671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</a:rPr>
              <a:t>ZNAK A VLAJKA</a:t>
            </a:r>
            <a:endParaRPr lang="cs-CZ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36912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Lokalita byla osídlena v dávné minulosti na třech blízkých vrších : Kozákově, </a:t>
            </a:r>
            <a:r>
              <a:rPr lang="cs-CZ" sz="1800" dirty="0" smtClean="0"/>
              <a:t>Zámčisku </a:t>
            </a:r>
            <a:r>
              <a:rPr lang="cs-CZ" sz="1800" dirty="0" smtClean="0"/>
              <a:t>a Spáleném vrchu, kde jsou zbytky hradiště z dob Slovanského osídlení. Odtud je trojvrší ve znaku obce. Připomíná písmeno M, což je první písmeno ve znaku obce. Zubří hlava se zlatou houžví a červeným  jazykem,  zlatá a červená barva připomíná dobu, kdy všechny tři části obce </a:t>
            </a:r>
            <a:r>
              <a:rPr lang="cs-CZ" sz="1800" dirty="0" smtClean="0"/>
              <a:t>náležely </a:t>
            </a:r>
            <a:r>
              <a:rPr lang="cs-CZ" sz="1800" dirty="0" smtClean="0"/>
              <a:t>pod Plumlovské panství . Lilie symbolizuje kostel Panny Marie.</a:t>
            </a:r>
          </a:p>
          <a:p>
            <a:r>
              <a:rPr lang="cs-CZ" sz="1800" dirty="0"/>
              <a:t> </a:t>
            </a:r>
            <a:endParaRPr lang="cs-CZ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08" y="0"/>
            <a:ext cx="2578147" cy="259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Smrky vycházejí  z pečeti a ze starého razítka Myslejovic, kde myslivec kráčí lesní krajinou. Podkovy jsou za část Kobylničky, která měla v pečeti kobylu a za část Křenůvek, kde chovali koně.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08" y="4974906"/>
            <a:ext cx="2785492" cy="18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NEJSTARŠÍ OBYVATELKA MYSLEJOVIC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6419056" cy="212225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Jindřiška Labounková se narodila 13. 4. 1913  a zemřela 9. 4. 2016. </a:t>
            </a:r>
          </a:p>
          <a:p>
            <a:r>
              <a:rPr lang="cs-CZ" dirty="0" smtClean="0"/>
              <a:t>Byla to nejstarší občanka Myslejovic.</a:t>
            </a:r>
            <a:endParaRPr lang="cs-CZ" dirty="0"/>
          </a:p>
        </p:txBody>
      </p:sp>
      <p:pic>
        <p:nvPicPr>
          <p:cNvPr id="5122" name="Picture 2" descr="C:\Users\adela_navratilova\Downloads\13082143_1099032953492682_172037820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86" y="2636912"/>
            <a:ext cx="2743913" cy="42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ela_navratilova\Downloads\13101424_1099032413492736_423550955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3718"/>
            <a:ext cx="1944216" cy="29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8229600" cy="1399032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AKCE 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2555776"/>
          </a:xfrm>
        </p:spPr>
        <p:txBody>
          <a:bodyPr/>
          <a:lstStyle/>
          <a:p>
            <a:r>
              <a:rPr lang="cs-CZ" dirty="0" smtClean="0"/>
              <a:t>V Myslejovicích se koná spousta různých akcí jako např. pálení čarodějnic, </a:t>
            </a:r>
            <a:r>
              <a:rPr lang="cs-CZ" dirty="0" err="1"/>
              <a:t>p</a:t>
            </a:r>
            <a:r>
              <a:rPr lang="cs-CZ" dirty="0" err="1" smtClean="0"/>
              <a:t>ředmikulášské</a:t>
            </a:r>
            <a:r>
              <a:rPr lang="cs-CZ" dirty="0" smtClean="0"/>
              <a:t> odpoledne, karneval, pouštění draků nebo dětský den. </a:t>
            </a:r>
            <a:endParaRPr lang="cs-CZ" dirty="0"/>
          </a:p>
        </p:txBody>
      </p:sp>
      <p:pic>
        <p:nvPicPr>
          <p:cNvPr id="3075" name="Picture 3" descr="C:\Users\adela_navratilova\Downloads\13090889_1099016370161007_229288289_o -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07" y="2947421"/>
            <a:ext cx="2515993" cy="16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ela_navratilova\Downloads\13120458_1099011700161474_14240889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58" y="3683060"/>
            <a:ext cx="3349376" cy="22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ela_navratilova\Downloads\13120472_1099012100161434_197384653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7421"/>
            <a:ext cx="1862474" cy="27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ela_navratilova\Downloads\13072162_1099016763494301_70402317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4897"/>
            <a:ext cx="3136297" cy="20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ela_navratilova\Downloads\13113216_1099013860161258_137613400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97" y="4174562"/>
            <a:ext cx="1912161" cy="28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72" y="4799246"/>
            <a:ext cx="2429363" cy="16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:\Users\adela_navratilova\Downloads\13120937_1099023726826938_333119106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41" y="5301208"/>
            <a:ext cx="3059891" cy="20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dela_navratilova\Downloads\13091829_1099023843493593_772555892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1" y="4570074"/>
            <a:ext cx="3240360" cy="21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avel\Desktop\Myslejovice\DSC_69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09986"/>
            <a:ext cx="1734366" cy="2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KRAJINA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296144"/>
          </a:xfrm>
        </p:spPr>
        <p:txBody>
          <a:bodyPr/>
          <a:lstStyle/>
          <a:p>
            <a:r>
              <a:rPr lang="cs-CZ" dirty="0" smtClean="0"/>
              <a:t>Okolí Myslejovic láká k vyjížďkám na kole, k procházkám do přírody nebo do lesa.</a:t>
            </a:r>
            <a:endParaRPr lang="cs-CZ" dirty="0"/>
          </a:p>
        </p:txBody>
      </p:sp>
      <p:pic>
        <p:nvPicPr>
          <p:cNvPr id="9218" name="Picture 2" descr="C:\Users\Pavel\Desktop\Myslejovice\DSC_1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207409" cy="21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vel\Desktop\Myslejovice\DSC_6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631344" cy="17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avel\Desktop\Myslejovice\DSC_6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3148823" cy="20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vel\Desktop\Myslejovice\DSC_67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5" y="4437112"/>
            <a:ext cx="3238203" cy="2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avel\Desktop\Myslejovice\DSC085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72" y="3942157"/>
            <a:ext cx="2704195" cy="20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vel\Desktop\Myslejovice\DSC07172ko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80" y="3461069"/>
            <a:ext cx="1576561" cy="21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vel\Desktop\Myslejovice\DSC08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30" y="4510000"/>
            <a:ext cx="2684034" cy="20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vel\Desktop\Myslejovice\DSC_69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60985"/>
            <a:ext cx="2106492" cy="31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Pavel\Desktop\Myslejovice\DSC_69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35" y="4379444"/>
            <a:ext cx="3074641" cy="20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DĚKUJEME ZA VAŠI POZORNOST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2194264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cs-CZ" dirty="0"/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AUTOŘI: </a:t>
            </a:r>
            <a:r>
              <a:rPr lang="cs-CZ" dirty="0" smtClean="0"/>
              <a:t>Adéla Navrátilová, Bára Klváčková, Anna Pluhařová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ZDROJE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www.myslejovice.cz/index.php/uvod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www.sdhmyslejovice.cz/onas.html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cs-CZ" sz="3600" dirty="0" smtClean="0"/>
              <a:t>fotografie z domácího archivu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14400" cy="59436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Obec Myslejovice leží  10km od Prostějova na východním výběžku Drahanské vysočiny.</a:t>
            </a:r>
          </a:p>
          <a:p>
            <a:endParaRPr lang="cs-CZ" dirty="0"/>
          </a:p>
          <a:p>
            <a:r>
              <a:rPr lang="cs-CZ" dirty="0" smtClean="0"/>
              <a:t>Nejvyšší  bod, Stříbrná, měří 551m.</a:t>
            </a:r>
          </a:p>
          <a:p>
            <a:endParaRPr lang="cs-CZ" dirty="0"/>
          </a:p>
          <a:p>
            <a:r>
              <a:rPr lang="cs-CZ" dirty="0" smtClean="0"/>
              <a:t>Nadmořská výška Myslejovic  je 353 m.</a:t>
            </a:r>
          </a:p>
          <a:p>
            <a:endParaRPr lang="cs-CZ" dirty="0"/>
          </a:p>
          <a:p>
            <a:r>
              <a:rPr lang="cs-CZ" dirty="0" smtClean="0"/>
              <a:t>Celková rozloha obce je 692 ha. </a:t>
            </a:r>
          </a:p>
          <a:p>
            <a:endParaRPr lang="cs-CZ" dirty="0"/>
          </a:p>
          <a:p>
            <a:r>
              <a:rPr lang="cs-CZ" dirty="0" smtClean="0"/>
              <a:t>Počet obyvatel je 377.</a:t>
            </a:r>
          </a:p>
          <a:p>
            <a:endParaRPr lang="cs-CZ" dirty="0"/>
          </a:p>
          <a:p>
            <a:r>
              <a:rPr lang="cs-CZ" dirty="0" smtClean="0"/>
              <a:t>Obecní úřad  také spravuje sousední  obce Kobylničky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(124 obyvatel)</a:t>
            </a:r>
          </a:p>
          <a:p>
            <a:r>
              <a:rPr lang="cs-CZ" dirty="0" smtClean="0"/>
              <a:t>A Křenůvky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(169 obyvatel)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/>
              <a:t>Starostkou je paní Anna Ondrouchová, zastupitelstvo má 17 členů.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01" y="188640"/>
            <a:ext cx="4916810" cy="32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avel\Desktop\hjfgjh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1" y="3728441"/>
            <a:ext cx="4977628" cy="27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</a:rPr>
              <a:t>HISTORIE</a:t>
            </a:r>
            <a:endParaRPr lang="cs-CZ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První zmínka o osídlení  Myslejovic je z roku 1267. Tehdy se obec jmenovala Myzlagwitz, v 17. a 18. století to </a:t>
            </a:r>
            <a:r>
              <a:rPr lang="cs-CZ" sz="2400" dirty="0" smtClean="0"/>
              <a:t>byly </a:t>
            </a:r>
            <a:r>
              <a:rPr lang="cs-CZ" sz="2400" dirty="0" smtClean="0"/>
              <a:t>Mysliovice  a od roku 1925 jsou to Myslejovice.</a:t>
            </a:r>
          </a:p>
          <a:p>
            <a:r>
              <a:rPr lang="cs-CZ" sz="2400" dirty="0" smtClean="0"/>
              <a:t>V okolí se našly stopy po osídlení z období doby kamenné, bronzové a z kultury Galské.</a:t>
            </a:r>
          </a:p>
          <a:p>
            <a:endParaRPr lang="cs-CZ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2447"/>
            <a:ext cx="3717801" cy="256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30" y="4437112"/>
            <a:ext cx="2578035" cy="18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</a:rPr>
              <a:t>KOSTEL</a:t>
            </a:r>
            <a:endParaRPr lang="cs-CZ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sz="2400" dirty="0" smtClean="0"/>
              <a:t> roce 1788 byl Náboženskou maticí postaven nový kostel, zasvěcený Navštívení Panny Marie, vysvěcený 3. května 1789.</a:t>
            </a:r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1" y="3212976"/>
            <a:ext cx="4287613" cy="28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avel\Desktop\uuuu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6405"/>
            <a:ext cx="4609133" cy="25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1">
                    <a:lumMod val="75000"/>
                  </a:schemeClr>
                </a:solidFill>
              </a:rPr>
              <a:t>PAMÁTNÍK </a:t>
            </a:r>
            <a:endParaRPr lang="cs-CZ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Myslejovicích se nachází památník </a:t>
            </a:r>
            <a:r>
              <a:rPr lang="cs-CZ" smtClean="0"/>
              <a:t>padlým hrdinům </a:t>
            </a:r>
            <a:r>
              <a:rPr lang="cs-CZ" dirty="0" smtClean="0"/>
              <a:t>z první a druhé světové války.</a:t>
            </a:r>
            <a:endParaRPr lang="cs-CZ" dirty="0"/>
          </a:p>
        </p:txBody>
      </p:sp>
      <p:pic>
        <p:nvPicPr>
          <p:cNvPr id="6146" name="Picture 2" descr="C:\Users\adela_navratilova\Downloads\13081715_1006502876052659_8477158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3369001"/>
            <a:ext cx="1973099" cy="35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ela_navratilova\Downloads\13059730_1006504529385827_3795539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0730"/>
            <a:ext cx="2304256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endParaRPr lang="cs-CZ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První škola byla postavena v roce 1798. A v té nynější se začalo vyučovat v roce 1889.</a:t>
            </a:r>
          </a:p>
          <a:p>
            <a:r>
              <a:rPr lang="cs-CZ" sz="2400" dirty="0" smtClean="0"/>
              <a:t>Škola je pětitřídní.  </a:t>
            </a:r>
          </a:p>
          <a:p>
            <a:r>
              <a:rPr lang="cs-CZ" sz="2400" dirty="0" smtClean="0"/>
              <a:t>Tato budova je zároveň základní škola a i mateřská škola.</a:t>
            </a:r>
            <a:endParaRPr lang="cs-CZ" sz="2400" dirty="0"/>
          </a:p>
        </p:txBody>
      </p:sp>
      <p:pic>
        <p:nvPicPr>
          <p:cNvPr id="3074" name="Picture 2" descr="C:\Users\Pavel\Desktop\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58924"/>
            <a:ext cx="4641900" cy="26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vel\Desktop\kk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" y="4058924"/>
            <a:ext cx="3851324" cy="25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6456" cy="936104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SBOR DOBROVOLNÝCH HASIČŮ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0243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První ustavující schůze hasičů se konala 19. ledna 1889.</a:t>
            </a:r>
            <a:endParaRPr lang="cs-CZ" sz="2400" dirty="0"/>
          </a:p>
          <a:p>
            <a:r>
              <a:rPr lang="cs-CZ" sz="2400" dirty="0" smtClean="0"/>
              <a:t>V současné době má sbor asi 30 členů. V soutěžích získali více než 40 ocenění.</a:t>
            </a:r>
          </a:p>
          <a:p>
            <a:r>
              <a:rPr lang="cs-CZ" sz="2400" dirty="0" smtClean="0"/>
              <a:t>Zajišťuje sběr kovového odpadu, pořádá kulturní akce a pomáhá při škodách způsobených přírodními živly.</a:t>
            </a:r>
            <a:endParaRPr lang="cs-CZ" sz="2400" dirty="0"/>
          </a:p>
        </p:txBody>
      </p:sp>
      <p:pic>
        <p:nvPicPr>
          <p:cNvPr id="4098" name="Picture 2" descr="C:\Users\Pavel\Desktop\13106056_1099023036827007_157626329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4572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vel\Desktop\ppp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8" y="4149079"/>
            <a:ext cx="3543883" cy="23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LESNÍ SPRÁVA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 smtClean="0"/>
              <a:t>V obci má sídlo Lesní správa.</a:t>
            </a:r>
          </a:p>
          <a:p>
            <a:r>
              <a:rPr lang="cs-CZ" sz="2300" dirty="0" smtClean="0"/>
              <a:t>Lesní správa se stará o úpravu lesů, těžbu dřeva, ochranu lesů, pěstování nových stromků.</a:t>
            </a:r>
          </a:p>
          <a:p>
            <a:pPr marL="64008" indent="0">
              <a:buNone/>
            </a:pPr>
            <a:endParaRPr lang="cs-CZ" sz="2500" dirty="0"/>
          </a:p>
        </p:txBody>
      </p:sp>
      <p:pic>
        <p:nvPicPr>
          <p:cNvPr id="5122" name="Picture 2" descr="C:\Users\Pavel\Desktop\o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65030"/>
            <a:ext cx="4392488" cy="29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vel\Desktop\l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9460"/>
            <a:ext cx="4261520" cy="28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ZD MYSLEJOVICE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338280"/>
          </a:xfrm>
        </p:spPr>
        <p:txBody>
          <a:bodyPr>
            <a:noAutofit/>
          </a:bodyPr>
          <a:lstStyle/>
          <a:p>
            <a:r>
              <a:rPr lang="cs-CZ" sz="2400" dirty="0" smtClean="0"/>
              <a:t>Rostlinná výroba – pěstování obilí, řepky, kukuřice</a:t>
            </a:r>
          </a:p>
          <a:p>
            <a:r>
              <a:rPr lang="cs-CZ" sz="2400" dirty="0" smtClean="0"/>
              <a:t>Živočišná výroba – výroba mléka, chov krav a prasat</a:t>
            </a:r>
          </a:p>
          <a:p>
            <a:r>
              <a:rPr lang="cs-CZ" sz="2400" dirty="0" smtClean="0"/>
              <a:t>Přidružená výroba – </a:t>
            </a:r>
            <a:r>
              <a:rPr lang="cs-CZ" sz="2400" dirty="0" err="1" smtClean="0"/>
              <a:t>Agrogum</a:t>
            </a:r>
            <a:r>
              <a:rPr lang="cs-CZ" sz="2400" dirty="0" smtClean="0"/>
              <a:t> – lisování pryže a její kombinace s kovem nebo textilem. Použití ve strojírenství a automobilovém průmyslu</a:t>
            </a:r>
            <a:endParaRPr lang="cs-CZ" sz="3200" dirty="0"/>
          </a:p>
        </p:txBody>
      </p:sp>
      <p:pic>
        <p:nvPicPr>
          <p:cNvPr id="4098" name="Picture 2" descr="C:\Users\adela_navratilova\Downloads\13059378_1006504526052494_2468025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112568" cy="2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328</TotalTime>
  <Words>555</Words>
  <Application>Microsoft Office PowerPoint</Application>
  <PresentationFormat>Předvádění na obrazovce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Talent</vt:lpstr>
      <vt:lpstr>MYSLEJOVICE</vt:lpstr>
      <vt:lpstr>Prezentace aplikace PowerPoint</vt:lpstr>
      <vt:lpstr>HISTORIE</vt:lpstr>
      <vt:lpstr>KOSTEL</vt:lpstr>
      <vt:lpstr>PAMÁTNÍK </vt:lpstr>
      <vt:lpstr>ŠKOLA</vt:lpstr>
      <vt:lpstr>SBOR DOBROVOLNÝCH HASIČŮ</vt:lpstr>
      <vt:lpstr>LESNÍ SPRÁVA</vt:lpstr>
      <vt:lpstr>ZD MYSLEJOVICE</vt:lpstr>
      <vt:lpstr>OBCHOD</vt:lpstr>
      <vt:lpstr>HOSTINCE</vt:lpstr>
      <vt:lpstr>ZNAK A VLAJKA</vt:lpstr>
      <vt:lpstr>NEJSTARŠÍ OBYVATELKA MYSLEJOVIC</vt:lpstr>
      <vt:lpstr>AKCE </vt:lpstr>
      <vt:lpstr>KRAJINA</vt:lpstr>
      <vt:lpstr>DĚKUJEME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MYSLEJOVICE</dc:title>
  <dc:creator>Adéla Navrátilová</dc:creator>
  <cp:lastModifiedBy>anna_vesela</cp:lastModifiedBy>
  <cp:revision>32</cp:revision>
  <dcterms:created xsi:type="dcterms:W3CDTF">2016-04-26T11:57:05Z</dcterms:created>
  <dcterms:modified xsi:type="dcterms:W3CDTF">2016-05-12T09:51:04Z</dcterms:modified>
</cp:coreProperties>
</file>