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12.5.2016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12.5.2016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12.5.2016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12.5.2016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tkoviceupv.cz/zastupitelstvo/" TargetMode="External"/><Relationship Id="rId2" Type="http://schemas.openxmlformats.org/officeDocument/2006/relationships/hyperlink" Target="http://detkoviceupv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tkoviceupv.cz/histori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Naše obec-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Dětkovice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Autoři: Lenka Koudelková, Adéla Vičarová, Radek Študent 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00232" y="571480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Významný rodák: Alois Sosík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0100" y="142873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Narozený : 21.4.  1906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42976" y="192880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Zemřel: 5.5. 1974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5786" y="2428868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Byl významným spoluautorem a autorem, napsal řadu učebnic dějepisu pro žáky základních škol. V roce 1956 byl vyznamenán čestným titulem ‚‚Vzorný učitel‘‘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dek\Desktop\projekty\VO\Moje obec\radek\IMG_20160422_15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728982" cy="497197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429124" y="571480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Tento památník je na památku padlým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vojínům,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kteří se nedočkali národního osvobození.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00496" y="0"/>
            <a:ext cx="3571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6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IMG_20160422_152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4000544" cy="533406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000628" y="57148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Tento kříž je na památku manželství, věnují ke chvále Boží, František a </a:t>
            </a:r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Kateřina Látalovi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Dětkovic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29124" y="214290"/>
            <a:ext cx="3571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7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500042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Žití v naší obci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35729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 naší obci se nám žije dobře. Líbí se nám na ní dětské hřiště. Chtěli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bychom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změnit: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to,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aby v ní nebylo znečištění.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71670" y="0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Zdroje:</a:t>
            </a:r>
            <a:endParaRPr lang="cs-CZ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642918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Foto č.1-7 vlastní foto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Snímek č.2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http://detkoviceupv.cz/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Snímek č.3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http://detkoviceupv.cz/zastupitelstvo/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Snímekč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 4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http://detkoviceupv.cz/historie/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Snímek č. 10 informační tabule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Dětkovic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324433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chemeClr val="accent1">
                    <a:lumMod val="75000"/>
                  </a:schemeClr>
                </a:solidFill>
              </a:rPr>
              <a:t>Konec, děkujeme za pozornost.</a:t>
            </a:r>
            <a:endParaRPr lang="cs-CZ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Dětkovice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leží jihozápadně 9 kilometrů od okresního města Prostějov.</a:t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Počet obyvatel: 526</a:t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Leží v kraji Olomouckém, v okrese Prostějov.</a:t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Rozloha: 5,32 km</a:t>
            </a:r>
            <a:r>
              <a:rPr lang="cs-CZ" sz="24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br>
              <a:rPr lang="cs-CZ" sz="2400" baseline="30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600" baseline="30000" dirty="0" smtClean="0">
                <a:solidFill>
                  <a:schemeClr val="accent1">
                    <a:lumMod val="75000"/>
                  </a:schemeClr>
                </a:solidFill>
              </a:rPr>
              <a:t>Nadmořská výška: 244m.n.m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Poloha na mapě: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endParaRPr lang="cs-CZ" dirty="0"/>
          </a:p>
        </p:txBody>
      </p:sp>
      <p:pic>
        <p:nvPicPr>
          <p:cNvPr id="1026" name="Picture 2" descr="http://detkoviceupv.cz/template/detkovice/images/map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550" y="3714752"/>
            <a:ext cx="3625473" cy="16002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Jméno starosty: Josef Hýbl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Zastupitelstvo má 7 členů (se starostou a místostarostkou)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Rada: nebyla uvedena</a:t>
            </a: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Název obce Dětkovice je odvozeno od slova Dětek.</a:t>
            </a:r>
          </a:p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Historie: První zmínka o 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</a:rPr>
              <a:t>Dětkovicích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 je z roku 1353, kdy Markéta z 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</a:rPr>
              <a:t>Dětkovic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 prodala svůj dvůr Jindřichovi z 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</a:rPr>
              <a:t>Nevojic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	Dětkovice bývaly samostatným statkem s pánskou tvrzí a svobodným dvorem, která se za tu dobu předávala spoustu lidem.</a:t>
            </a:r>
          </a:p>
          <a:p>
            <a:pPr>
              <a:buNone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Zachovaly se 2 stavby: kaplička z roku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1759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a větrný mlýn na kopci zvaném ‚‚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</a:rPr>
              <a:t>Plániva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‘‘. 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Historie obce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20160422_150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14026" y="214810"/>
            <a:ext cx="4287319" cy="4143404"/>
          </a:xfrm>
        </p:spPr>
      </p:pic>
      <p:sp>
        <p:nvSpPr>
          <p:cNvPr id="8" name="TextovéPole 7"/>
          <p:cNvSpPr txBox="1"/>
          <p:nvPr/>
        </p:nvSpPr>
        <p:spPr>
          <a:xfrm>
            <a:off x="2285984" y="4572008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Obecní úřad, je pro obec důležitý kvůli řízení obce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aby se obec nerozpadla. Zdržuje se tam starosta.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28794" y="142852"/>
            <a:ext cx="3571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</a:t>
            </a:r>
            <a:endParaRPr lang="cs-CZ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adek\Desktop\projekty\VO\Moje obec\20160422_15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857232"/>
            <a:ext cx="5219568" cy="313989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14480" y="4071942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Dětské hřiště je pro lidi v obci důležité tím, že si tam můžou děti hrát a houpat se nebo se klouzat a další jiné činnosti.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57290" y="857232"/>
            <a:ext cx="3571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adek\Desktop\projekty\VO\Moje obec\20160422_152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2884" y="992968"/>
            <a:ext cx="4984308" cy="299837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143504" y="1142984"/>
            <a:ext cx="4000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Kostel je pro lidi v obci důležitý tím, že tam můžou být různé křtiny. Nebo tam jsou různé mše.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28662" y="642918"/>
            <a:ext cx="3571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3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adek\Desktop\projekty\VO\Moje obec\20160422_152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5984416" cy="3600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214414" y="450057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Obchod je pro lidi důležitý k nákupu potravin, aby nemuseli jezdit až do města.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57224" y="857232"/>
            <a:ext cx="3571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4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Radek\Desktop\projekty\VO\Moje obec\radek\IMG_20160422_154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00108"/>
            <a:ext cx="2893221" cy="385762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000100" y="164305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Kaplička je pro lidi důležitá na modlení, jako památka a na výhled do osady. Je to stavba zachovaná z roku 1759.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628" y="1000108"/>
            <a:ext cx="3571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5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231</TotalTime>
  <Words>335</Words>
  <Application>Microsoft Office PowerPoint</Application>
  <PresentationFormat>Předvádění na obrazovce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Shluk</vt:lpstr>
      <vt:lpstr>Naše obec-Dětkovice</vt:lpstr>
      <vt:lpstr>Dětkovice leží jihozápadně 9 kilometrů od okresního města Prostějov. Počet obyvatel: 526 Leží v kraji Olomouckém, v okrese Prostějov. Rozloha: 5,32 km2 Nadmořská výška: 244m.n.m Poloha na mapě:  </vt:lpstr>
      <vt:lpstr>Prezentace aplikace PowerPoint</vt:lpstr>
      <vt:lpstr>Historie obce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obec-Dětkovice</dc:title>
  <dc:creator>Radek</dc:creator>
  <cp:lastModifiedBy>anna_vesela</cp:lastModifiedBy>
  <cp:revision>32</cp:revision>
  <dcterms:created xsi:type="dcterms:W3CDTF">2016-04-26T14:35:10Z</dcterms:created>
  <dcterms:modified xsi:type="dcterms:W3CDTF">2016-05-12T10:03:36Z</dcterms:modified>
</cp:coreProperties>
</file>